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66" r:id="rId2"/>
    <p:sldId id="268" r:id="rId3"/>
    <p:sldId id="257" r:id="rId4"/>
    <p:sldId id="261" r:id="rId5"/>
    <p:sldId id="260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968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094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794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176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3191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480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818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247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376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128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2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42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67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740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950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5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46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F26EDB-31BA-4E51-8DCB-F761A289FD5C}" type="datetimeFigureOut">
              <a:rPr lang="pl-PL" smtClean="0"/>
              <a:pPr/>
              <a:t>2017-01-07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55FAD1-2025-42BB-84C2-AD49238E37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386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29672" y="2438400"/>
            <a:ext cx="9905998" cy="1905000"/>
          </a:xfrm>
        </p:spPr>
        <p:txBody>
          <a:bodyPr/>
          <a:lstStyle/>
          <a:p>
            <a:pPr algn="ctr"/>
            <a:r>
              <a:rPr lang="pl-PL" b="1" dirty="0"/>
              <a:t>Sprawozdanie z wyjazdu do </a:t>
            </a:r>
            <a:r>
              <a:rPr lang="pl-PL" b="1" dirty="0" err="1"/>
              <a:t>ensisheim</a:t>
            </a:r>
            <a:r>
              <a:rPr lang="pl-PL" b="1" dirty="0"/>
              <a:t> we </a:t>
            </a:r>
            <a:r>
              <a:rPr lang="pl-PL" b="1" dirty="0" smtClean="0"/>
              <a:t>Francji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680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141411" y="389965"/>
            <a:ext cx="10449954" cy="59973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dniach  01 -05.12.2016  na zaproszenie przewodniczącego Rady Generalnej Górnego Renu miał miejsce wyjazd delegacji Powiatu Wrocławskiego do francuskiej Alzacji w celu zorganizowania kiermaszu bożonarodzeniowego , gdzie sprzedawane były polskie produkty spożywcze oraz artykuły dekoracyjne . Celem tego pobytu  było również podjęcie działań w zakresie wspierania kontaktów z licznie zamieszkałą w tym regionie Francji Polonią.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Nasza szkoła była reprezentowana przez : Elżbietę Wojtas – nauczycielkę języka angielskiego, Joannę Stachiewicz-Struś – nauczycielkę języka niemieckiego, Magdalenę </a:t>
            </a:r>
            <a:r>
              <a:rPr lang="pl-PL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Sulmińską</a:t>
            </a:r>
            <a:r>
              <a:rPr lang="pl-PL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uczennicę klasy trzeciej oraz Marka Węgłowskiego w charakterze kierowcy.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wyjeździe uczestniczyli także przedstawiciele Starostwa Powiatowego we Wrocławiu.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 przyjeździe do </a:t>
            </a:r>
            <a:r>
              <a:rPr lang="pl-PL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Uffholtz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gdzie znajdował się nasz hotel, zostaliśmy przywitani przez pana Laurenta Leonharda, który opiekował się nami przez cały czas naszej wizyty we Francji.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5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250576"/>
          </a:xfrm>
        </p:spPr>
        <p:txBody>
          <a:bodyPr>
            <a:normAutofit/>
          </a:bodyPr>
          <a:lstStyle/>
          <a:p>
            <a:r>
              <a:rPr lang="pl-PL" b="1" dirty="0"/>
              <a:t>C</a:t>
            </a:r>
            <a:r>
              <a:rPr lang="pl-PL" b="1" dirty="0" smtClean="0"/>
              <a:t>olmar</a:t>
            </a:r>
            <a:endParaRPr lang="pl-PL" b="1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22810" y="1133062"/>
            <a:ext cx="2510060" cy="188254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600" dirty="0" smtClean="0"/>
              <a:t>W </a:t>
            </a:r>
            <a:r>
              <a:rPr lang="pl-PL" sz="2600" dirty="0"/>
              <a:t>pierwszym dniu  pobytu zwiedzaliśmy jedno z piękniejszych miast w Alzacji – świątecznie udekorowane i niezwykle urokliwe Colmar. Odwiedziliśmy tam również niewielki jarmark świąteczny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7744" y="896345"/>
            <a:ext cx="2846293" cy="21347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38" y="3512273"/>
            <a:ext cx="3264787" cy="24485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98400" y="3545747"/>
            <a:ext cx="2760134" cy="20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9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Instalacja stoiska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813" y="971550"/>
            <a:ext cx="3394728" cy="254604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dirty="0">
                <a:effectLst/>
              </a:rPr>
              <a:t>Po południu, w towarzystwie Laurenta Leonharda zajęliśmy się instalacją naszego stoiska w </a:t>
            </a:r>
            <a:r>
              <a:rPr lang="pl-PL" sz="1800" dirty="0" err="1">
                <a:effectLst/>
              </a:rPr>
              <a:t>Palais</a:t>
            </a:r>
            <a:r>
              <a:rPr lang="pl-PL" sz="1800" dirty="0">
                <a:effectLst/>
              </a:rPr>
              <a:t> de la </a:t>
            </a:r>
            <a:r>
              <a:rPr lang="pl-PL" sz="1800" dirty="0" err="1">
                <a:effectLst/>
              </a:rPr>
              <a:t>Rėgence</a:t>
            </a:r>
            <a:r>
              <a:rPr lang="pl-PL" sz="1800" dirty="0">
                <a:effectLst/>
              </a:rPr>
              <a:t> w </a:t>
            </a:r>
            <a:r>
              <a:rPr lang="pl-PL" sz="1800" dirty="0" err="1">
                <a:effectLst/>
              </a:rPr>
              <a:t>Ensisheim</a:t>
            </a:r>
            <a:r>
              <a:rPr lang="pl-PL" sz="1800" dirty="0">
                <a:effectLst/>
              </a:rPr>
              <a:t>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8589" y="3886200"/>
            <a:ext cx="3680011" cy="27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1411" y="1223682"/>
            <a:ext cx="3549121" cy="1519518"/>
          </a:xfrm>
        </p:spPr>
        <p:txBody>
          <a:bodyPr/>
          <a:lstStyle/>
          <a:p>
            <a:r>
              <a:rPr lang="pl-PL" b="1" dirty="0" smtClean="0"/>
              <a:t>Klasztor dominikanów</a:t>
            </a:r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87481" y="954633"/>
            <a:ext cx="2760257" cy="2070193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>
                <a:effectLst/>
              </a:rPr>
              <a:t>Wieczorem nasza grupa zwiedziała miejscowy klasztor dominikanów, gdzie dziś znajduje się muzeum i szkoła muzyczna. Mieliśmy również okazję uczestniczenia  w niezwykłym widowisku zwanym „Otwarciem okna adwentowego”.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28633" y="2095391"/>
            <a:ext cx="3961525" cy="297114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87481" y="3985576"/>
            <a:ext cx="2760257" cy="20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8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299162"/>
            <a:ext cx="3549121" cy="1072438"/>
          </a:xfrm>
        </p:spPr>
        <p:txBody>
          <a:bodyPr>
            <a:noAutofit/>
          </a:bodyPr>
          <a:lstStyle/>
          <a:p>
            <a:r>
              <a:rPr lang="pl-PL" b="1" dirty="0" smtClean="0"/>
              <a:t>Wizyta w siedzibie władz miasta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411" y="1371600"/>
            <a:ext cx="3549121" cy="4908176"/>
          </a:xfrm>
        </p:spPr>
        <p:txBody>
          <a:bodyPr>
            <a:normAutofit fontScale="77500" lnSpcReduction="20000"/>
          </a:bodyPr>
          <a:lstStyle/>
          <a:p>
            <a:r>
              <a:rPr lang="pl-PL" sz="23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W drugim dniu pobytu  w godzinach porannych miało miejsce spotkanie w  z merem </a:t>
            </a:r>
            <a:r>
              <a:rPr lang="pl-PL" sz="23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Ensisheim</a:t>
            </a:r>
            <a:r>
              <a:rPr lang="pl-PL" sz="23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-  panem Michelem </a:t>
            </a:r>
            <a:r>
              <a:rPr lang="pl-PL" sz="23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Habigiem</a:t>
            </a:r>
            <a:r>
              <a:rPr lang="pl-PL" sz="23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który gościł nas w siedzibie władz miasta.</a:t>
            </a:r>
          </a:p>
          <a:p>
            <a:r>
              <a:rPr lang="pl-PL" sz="2300" dirty="0">
                <a:effectLst/>
              </a:rPr>
              <a:t>Nasza delegacja została  przyjęta niezwykle życzliwie, goszczona zgodnie z protokołem dyplomatycznym, podziękowano nam za współpracę, a w prasie lokalnej pojawiły się artykuły </a:t>
            </a:r>
            <a:br>
              <a:rPr lang="pl-PL" sz="2300" dirty="0">
                <a:effectLst/>
              </a:rPr>
            </a:br>
            <a:r>
              <a:rPr lang="pl-PL" sz="2300" dirty="0">
                <a:effectLst/>
              </a:rPr>
              <a:t>z informacją o  pobycie polskiej delegacji w </a:t>
            </a:r>
            <a:r>
              <a:rPr lang="pl-PL" sz="2300" dirty="0" err="1">
                <a:effectLst/>
              </a:rPr>
              <a:t>Ensisheim</a:t>
            </a:r>
            <a:r>
              <a:rPr lang="pl-PL" sz="2300" dirty="0">
                <a:effectLst/>
              </a:rPr>
              <a:t> . Na uroczystych kolacjach pojawiły się również osoby odpowiedzialne za współprace międzynarodową . </a:t>
            </a:r>
          </a:p>
          <a:p>
            <a:endParaRPr lang="pl-PL" sz="2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664" y="589770"/>
            <a:ext cx="2278758" cy="4064812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7554" y="3179601"/>
            <a:ext cx="3639671" cy="272975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02079" y="633242"/>
            <a:ext cx="2672637" cy="20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8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41411" y="576794"/>
            <a:ext cx="3549121" cy="929277"/>
          </a:xfrm>
        </p:spPr>
        <p:txBody>
          <a:bodyPr/>
          <a:lstStyle/>
          <a:p>
            <a:r>
              <a:rPr lang="pl-PL" b="1" dirty="0" smtClean="0"/>
              <a:t>Nasze stoisko</a:t>
            </a:r>
            <a:endParaRPr lang="pl-PL" b="1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33563" y="3795527"/>
            <a:ext cx="3077952" cy="230707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411" y="1640541"/>
            <a:ext cx="3549121" cy="4881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dirty="0">
                <a:effectLst/>
              </a:rPr>
              <a:t>Po wizycie w merostwie udaliśmy się do pracy na naszym kiermaszu. Głównym elementem stoiska były polskie dekoracje świąteczne, jak również tradycyjne produkty spożywcze i słodycze. Przy dźwiękach kolęd,  osoby odwiedzające nasze stoisko mogły degustować polskie wędliny, chleb ze smalcem czy wyroby czekoladowe. Do tradycji należy już fakt, że potomkowie emigrantów z Polski, przybyłych do Alzacji na początku ubiegłego wieku, przychodzą na kiermasz, by otrzymać opłatek wigilijny, którego w inny sposób zdobyć tu nie mogą.</a:t>
            </a: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528" y="576794"/>
            <a:ext cx="3139548" cy="23546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964" y="1735957"/>
            <a:ext cx="1801287" cy="32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9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087623" y="605117"/>
            <a:ext cx="10436507" cy="547295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9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Liczne </a:t>
            </a:r>
            <a:r>
              <a:rPr lang="pl-PL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rozmowy z mieszkańcami </a:t>
            </a:r>
            <a:r>
              <a:rPr lang="pl-PL" sz="1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Ensisheim</a:t>
            </a:r>
            <a:r>
              <a:rPr lang="pl-PL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pokazały, że udział polskiej grupy w kiermaszu bożonarodzeniowym  oraz ekspozycja polskiego stoiska są działaniami kluczowymi dla wzbogacenia i rozszerzenia współpracy pomiędzy Powiatem Wrocławskim a Departamentem Górnego Renu. Zostały osiągnięte takie cele </a:t>
            </a:r>
            <a:r>
              <a:rPr lang="pl-PL" sz="19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jak: </a:t>
            </a:r>
            <a:r>
              <a:rPr lang="pl-PL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promocja polskiej kultury i języka , promocja powiatu , poznanie miejscowej </a:t>
            </a:r>
            <a:r>
              <a:rPr lang="pl-PL" sz="19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społeczności, </a:t>
            </a:r>
            <a:r>
              <a:rPr lang="pl-PL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także  tradycji i zwyczajów panujących w Alzacji. Spotkaliśmy się z serdecznym i pozytywnym przyjęciem zarówno mieszkańców jak i władz miasta, które wyraziły zainteresowanie dalszym rozwijaniem polsko – francuskiej współpracy partnerskiej</a:t>
            </a:r>
            <a:r>
              <a:rPr lang="pl-PL" sz="19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							Opracowała: Joanna Stachiewicz - Struś</a:t>
            </a: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1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57</TotalTime>
  <Words>450</Words>
  <Application>Microsoft Office PowerPoint</Application>
  <PresentationFormat>Niestandardowy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Siatka</vt:lpstr>
      <vt:lpstr>Sprawozdanie z wyjazdu do ensisheim we Francji</vt:lpstr>
      <vt:lpstr>Slajd 2</vt:lpstr>
      <vt:lpstr>Colmar</vt:lpstr>
      <vt:lpstr>Instalacja stoiska</vt:lpstr>
      <vt:lpstr>Klasztor dominikanów</vt:lpstr>
      <vt:lpstr>Wizyta w siedzibie władz miasta</vt:lpstr>
      <vt:lpstr>Nasze stoisko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methiuable@gmail.com</dc:creator>
  <cp:lastModifiedBy>Karolina</cp:lastModifiedBy>
  <cp:revision>10</cp:revision>
  <dcterms:created xsi:type="dcterms:W3CDTF">2016-12-27T18:49:09Z</dcterms:created>
  <dcterms:modified xsi:type="dcterms:W3CDTF">2017-01-07T13:35:59Z</dcterms:modified>
</cp:coreProperties>
</file>